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1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6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Sunday, December 13,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Sunday, December 13,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Sunday, December 13,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Sunday, December 13,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Sunday, December 13,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Sunday, December 13,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Sunday, December 13, 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Sunday, December 13, 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Sunday, December 13, 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Sunday, December 13,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Sunday, December 13,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audio" Target="../media/audio1.bin"/><Relationship Id="rId14" Type="http://schemas.openxmlformats.org/officeDocument/2006/relationships/audio" Target="../media/audio1.bin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Sunday, December 13, 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3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14" name="Cymbal"/>
          </p:stSnd>
        </p:sndAc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CHINA: Culture, history, government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98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Rigorous system of education, based on preparation for standardized, state tests</a:t>
            </a:r>
          </a:p>
          <a:p>
            <a:r>
              <a:rPr lang="en-US" dirty="0" smtClean="0"/>
              <a:t>Students attend school from 7:30-4:00 daily, plus several hours on weekends at “cram school.”</a:t>
            </a:r>
          </a:p>
          <a:p>
            <a:r>
              <a:rPr lang="en-US" dirty="0" smtClean="0"/>
              <a:t>High school entrance exam takes 3 days to complete (called the </a:t>
            </a:r>
            <a:r>
              <a:rPr lang="en-US" dirty="0" err="1" smtClean="0"/>
              <a:t>zhongkao</a:t>
            </a:r>
            <a:r>
              <a:rPr lang="en-US" dirty="0" smtClean="0"/>
              <a:t>)</a:t>
            </a:r>
          </a:p>
          <a:p>
            <a:r>
              <a:rPr lang="en-US" dirty="0" smtClean="0"/>
              <a:t>Learning and class routines based almost solely on rote work, with little interaction between student/teacher</a:t>
            </a:r>
          </a:p>
        </p:txBody>
      </p:sp>
    </p:spTree>
    <p:extLst>
      <p:ext uri="{BB962C8B-B14F-4D97-AF65-F5344CB8AC3E}">
        <p14:creationId xmlns:p14="http://schemas.microsoft.com/office/powerpoint/2010/main" val="313474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China is a one-party Communist state</a:t>
            </a:r>
          </a:p>
          <a:p>
            <a:r>
              <a:rPr lang="en-US" dirty="0" smtClean="0"/>
              <a:t>Named the People’s Republic of China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771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1949 Mao Zedong led a revolt.  He was a Communist; many of his policies led China’s economy into ruin</a:t>
            </a:r>
          </a:p>
          <a:p>
            <a:endParaRPr lang="en-US" dirty="0"/>
          </a:p>
          <a:p>
            <a:r>
              <a:rPr lang="en-US" dirty="0" smtClean="0"/>
              <a:t>Horrific poverty, food shortages killed millions</a:t>
            </a:r>
          </a:p>
          <a:p>
            <a:endParaRPr lang="en-US" dirty="0"/>
          </a:p>
          <a:p>
            <a:r>
              <a:rPr lang="en-US" dirty="0" smtClean="0"/>
              <a:t>His successor, Deng </a:t>
            </a:r>
            <a:r>
              <a:rPr lang="en-US" dirty="0" err="1" smtClean="0"/>
              <a:t>Xiaping</a:t>
            </a:r>
            <a:r>
              <a:rPr lang="en-US" dirty="0" smtClean="0"/>
              <a:t>, made economic reforms, establish more free-market systems, but kept strict government control over all other facets of society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89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1989 Tiananmen Square in Beijing</a:t>
            </a:r>
          </a:p>
          <a:p>
            <a:endParaRPr lang="en-US" dirty="0"/>
          </a:p>
          <a:p>
            <a:r>
              <a:rPr lang="en-US" dirty="0" smtClean="0"/>
              <a:t>Television, newsprint, media are state-controlled; anti-government leaders often imprisoned or persecuted; Liu </a:t>
            </a:r>
            <a:r>
              <a:rPr lang="en-US" dirty="0" err="1" smtClean="0"/>
              <a:t>Xiaobo</a:t>
            </a:r>
            <a:r>
              <a:rPr lang="en-US" dirty="0" smtClean="0"/>
              <a:t>, an anti-</a:t>
            </a:r>
            <a:r>
              <a:rPr lang="en-US" dirty="0" err="1" smtClean="0"/>
              <a:t>gov.</a:t>
            </a:r>
            <a:r>
              <a:rPr lang="en-US" dirty="0" smtClean="0"/>
              <a:t> activist was awarded the Nobel Peace Prize…. While in prison!</a:t>
            </a:r>
          </a:p>
          <a:p>
            <a:endParaRPr lang="en-US" dirty="0"/>
          </a:p>
          <a:p>
            <a:r>
              <a:rPr lang="en-US" dirty="0" smtClean="0"/>
              <a:t>Government blocks internet access “Great Firewall”</a:t>
            </a:r>
          </a:p>
          <a:p>
            <a:endParaRPr lang="en-US" dirty="0"/>
          </a:p>
          <a:p>
            <a:r>
              <a:rPr lang="en-US" dirty="0" smtClean="0"/>
              <a:t>500,000 currently detained without trial in China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22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1979 China implements One Child policy; fines for families with more than one child, sometimes sterilization; estimates suggest this has prevented over 350,000,000 births in China</a:t>
            </a:r>
          </a:p>
          <a:p>
            <a:endParaRPr lang="en-US" dirty="0"/>
          </a:p>
          <a:p>
            <a:r>
              <a:rPr lang="en-US" dirty="0" smtClean="0"/>
              <a:t>China’s economic rise has been a remarkable story of the past 100 years</a:t>
            </a:r>
          </a:p>
          <a:p>
            <a:endParaRPr lang="en-US" dirty="0"/>
          </a:p>
          <a:p>
            <a:r>
              <a:rPr lang="en-US" dirty="0" smtClean="0"/>
              <a:t>Pollution, cancers, unsafe water, factory smoke, have led to the deaths of hundreds of thousands in China </a:t>
            </a:r>
            <a:r>
              <a:rPr lang="en-US" u="sng" dirty="0" smtClean="0"/>
              <a:t>each year.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18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China’s civilization is ancient- dates back to 2200 B.C.</a:t>
            </a:r>
          </a:p>
          <a:p>
            <a:endParaRPr lang="en-US" dirty="0"/>
          </a:p>
          <a:p>
            <a:r>
              <a:rPr lang="en-US" dirty="0" smtClean="0"/>
              <a:t>China is allied with Syria and Iran </a:t>
            </a:r>
            <a:r>
              <a:rPr lang="en-US" dirty="0" smtClean="0">
                <a:sym typeface="Wingdings"/>
              </a:rPr>
              <a:t></a:t>
            </a:r>
          </a:p>
          <a:p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World’s #1 population; 1.3 </a:t>
            </a:r>
            <a:r>
              <a:rPr lang="en-US" smtClean="0">
                <a:sym typeface="Wingdings"/>
              </a:rPr>
              <a:t>billion people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578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i="1" dirty="0" err="1" smtClean="0"/>
              <a:t>gaokao</a:t>
            </a:r>
            <a:r>
              <a:rPr lang="en-US" dirty="0" smtClean="0"/>
              <a:t> is the only criterion that Chinese universities consider when accepting students for admission, so the stakes on the test are </a:t>
            </a:r>
            <a:r>
              <a:rPr lang="en-US" b="1" dirty="0" smtClean="0"/>
              <a:t>very high </a:t>
            </a:r>
            <a:r>
              <a:rPr lang="en-US" dirty="0" smtClean="0"/>
              <a:t>for students.</a:t>
            </a:r>
          </a:p>
          <a:p>
            <a:endParaRPr lang="en-US" dirty="0"/>
          </a:p>
          <a:p>
            <a:r>
              <a:rPr lang="en-US" dirty="0" smtClean="0"/>
              <a:t>Attending a university is the only hope that millions of Chinese have to avoid life as a migrant worker or factory worker.  Obviously, this puts an incredible amount of pressure on the students taking the entrance exam.</a:t>
            </a:r>
          </a:p>
          <a:p>
            <a:endParaRPr lang="en-US" dirty="0"/>
          </a:p>
          <a:p>
            <a:r>
              <a:rPr lang="en-US" dirty="0" smtClean="0"/>
              <a:t>China’s reputation for success in education is well-deserved- in a recent worldwide study, 15-year-old students in Shanghai had the #1 scores in Reading, Science, and Math!  On the same test, U.S. students ranked #17 in Reading, #23 in Science, and #31 in Math.  (source: Program for International </a:t>
            </a:r>
            <a:r>
              <a:rPr lang="en-US" smtClean="0"/>
              <a:t>Student Assessment)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240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ymbal"/>
          </p:stSnd>
        </p:sndAc>
      </p:transition>
    </mc:Choice>
    <mc:Fallback xmlns="">
      <p:transition xmlns:p14="http://schemas.microsoft.com/office/powerpoint/2010/main" spd="slow">
        <p:split orient="vert"/>
        <p:sndAc>
          <p:stSnd>
            <p:snd r:embed="rId3" name="Cymbal"/>
          </p:stSnd>
        </p:sndAc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43</TotalTime>
  <Words>439</Words>
  <Application>Microsoft Macintosh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Clarity</vt:lpstr>
      <vt:lpstr>CHINA: Culture, history, government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CHINA: Culture, history, government</dc:title>
  <dc:creator>St. Augustin School</dc:creator>
  <cp:lastModifiedBy>St. Augustin School</cp:lastModifiedBy>
  <cp:revision>4</cp:revision>
  <dcterms:created xsi:type="dcterms:W3CDTF">2013-12-11T17:18:34Z</dcterms:created>
  <dcterms:modified xsi:type="dcterms:W3CDTF">2015-12-13T19:41:36Z</dcterms:modified>
</cp:coreProperties>
</file>